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9" r:id="rId2"/>
    <p:sldId id="275" r:id="rId3"/>
    <p:sldId id="284" r:id="rId4"/>
    <p:sldId id="260" r:id="rId5"/>
    <p:sldId id="276" r:id="rId6"/>
    <p:sldId id="285" r:id="rId7"/>
    <p:sldId id="286" r:id="rId8"/>
    <p:sldId id="287" r:id="rId9"/>
    <p:sldId id="288" r:id="rId10"/>
  </p:sldIdLst>
  <p:sldSz cx="137033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694"/>
  </p:normalViewPr>
  <p:slideViewPr>
    <p:cSldViewPr snapToGrid="0">
      <p:cViewPr varScale="1">
        <p:scale>
          <a:sx n="121" d="100"/>
          <a:sy n="121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48E16-8CD9-064C-B149-4698DDEA054F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" y="1143000"/>
            <a:ext cx="6165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3B3EB-2E80-8148-835A-BBBAFEA93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6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3B3EB-2E80-8148-835A-BBBAFEA930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9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3B3EB-2E80-8148-835A-BBBAFEA930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913" y="1122363"/>
            <a:ext cx="102774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913" y="3602038"/>
            <a:ext cx="1027747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7EF3-586B-C947-A8EF-6828D83F0365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6CC0-6794-FA42-A5E5-16167117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4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7EF3-586B-C947-A8EF-6828D83F0365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6CC0-6794-FA42-A5E5-16167117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06424" y="365125"/>
            <a:ext cx="2954774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102" y="365125"/>
            <a:ext cx="8693031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7EF3-586B-C947-A8EF-6828D83F0365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6CC0-6794-FA42-A5E5-16167117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7EF3-586B-C947-A8EF-6828D83F0365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6CC0-6794-FA42-A5E5-16167117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2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965" y="1709739"/>
            <a:ext cx="118190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4965" y="4589464"/>
            <a:ext cx="1181909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7EF3-586B-C947-A8EF-6828D83F0365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6CC0-6794-FA42-A5E5-16167117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102" y="1825625"/>
            <a:ext cx="5823903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295" y="1825625"/>
            <a:ext cx="5823903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7EF3-586B-C947-A8EF-6828D83F0365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6CC0-6794-FA42-A5E5-16167117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1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87" y="365126"/>
            <a:ext cx="11819096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887" y="1681163"/>
            <a:ext cx="57971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887" y="2505075"/>
            <a:ext cx="579713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37296" y="1681163"/>
            <a:ext cx="58256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37296" y="2505075"/>
            <a:ext cx="58256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7EF3-586B-C947-A8EF-6828D83F0365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6CC0-6794-FA42-A5E5-16167117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7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7EF3-586B-C947-A8EF-6828D83F0365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6CC0-6794-FA42-A5E5-16167117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1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7EF3-586B-C947-A8EF-6828D83F0365}" type="datetimeFigureOut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6CC0-6794-FA42-A5E5-16167117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0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87" y="457200"/>
            <a:ext cx="4419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5687" y="987426"/>
            <a:ext cx="693729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887" y="2057400"/>
            <a:ext cx="4419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7EF3-586B-C947-A8EF-6828D83F0365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6CC0-6794-FA42-A5E5-16167117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887" y="457200"/>
            <a:ext cx="4419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25687" y="987426"/>
            <a:ext cx="6937296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3887" y="2057400"/>
            <a:ext cx="4419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7EF3-586B-C947-A8EF-6828D83F0365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6CC0-6794-FA42-A5E5-16167117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3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102" y="365126"/>
            <a:ext cx="118190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102" y="1825625"/>
            <a:ext cx="118190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102" y="6356351"/>
            <a:ext cx="3083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7EF3-586B-C947-A8EF-6828D83F0365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9218" y="6356351"/>
            <a:ext cx="462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7955" y="6356351"/>
            <a:ext cx="3083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6CC0-6794-FA42-A5E5-161671177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4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712" y="0"/>
            <a:ext cx="1369987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red and black spirals&#10;&#10;Description automatically generated">
            <a:extLst>
              <a:ext uri="{FF2B5EF4-FFF2-40B4-BE49-F238E27FC236}">
                <a16:creationId xmlns:a16="http://schemas.microsoft.com/office/drawing/2014/main" id="{DF6B979B-397E-5FBF-43A4-AED52AD31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" r="1" b="1"/>
          <a:stretch/>
        </p:blipFill>
        <p:spPr>
          <a:xfrm>
            <a:off x="20" y="1282"/>
            <a:ext cx="13703280" cy="68567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6755B3-9ABE-59F4-F115-1122605ED5BD}"/>
              </a:ext>
            </a:extLst>
          </p:cNvPr>
          <p:cNvSpPr txBox="1"/>
          <p:nvPr/>
        </p:nvSpPr>
        <p:spPr>
          <a:xfrm>
            <a:off x="11235141" y="6356934"/>
            <a:ext cx="2260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Image: Peter Tuthill / Keck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B0CEDF-4CF7-C509-0258-6ABCDAB737C0}"/>
              </a:ext>
            </a:extLst>
          </p:cNvPr>
          <p:cNvSpPr txBox="1"/>
          <p:nvPr/>
        </p:nvSpPr>
        <p:spPr>
          <a:xfrm>
            <a:off x="496425" y="233938"/>
            <a:ext cx="192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WR 104</a:t>
            </a:r>
          </a:p>
        </p:txBody>
      </p:sp>
    </p:spTree>
    <p:extLst>
      <p:ext uri="{BB962C8B-B14F-4D97-AF65-F5344CB8AC3E}">
        <p14:creationId xmlns:p14="http://schemas.microsoft.com/office/powerpoint/2010/main" val="321588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21FB84F-9E2E-2E4A-0A01-EBC54880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"/>
            <a:ext cx="13709650" cy="6854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0100A6-DF5A-0FBD-CE0B-4DE5E9451E4F}"/>
              </a:ext>
            </a:extLst>
          </p:cNvPr>
          <p:cNvSpPr txBox="1"/>
          <p:nvPr/>
        </p:nvSpPr>
        <p:spPr>
          <a:xfrm>
            <a:off x="496425" y="233938"/>
            <a:ext cx="192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WR 104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9F948-C845-DE7A-6B08-B617B116622C}"/>
              </a:ext>
            </a:extLst>
          </p:cNvPr>
          <p:cNvSpPr txBox="1"/>
          <p:nvPr/>
        </p:nvSpPr>
        <p:spPr>
          <a:xfrm>
            <a:off x="11235142" y="6356934"/>
            <a:ext cx="2239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Image: Peter Tuthill / Keck</a:t>
            </a:r>
          </a:p>
        </p:txBody>
      </p:sp>
    </p:spTree>
    <p:extLst>
      <p:ext uri="{BB962C8B-B14F-4D97-AF65-F5344CB8AC3E}">
        <p14:creationId xmlns:p14="http://schemas.microsoft.com/office/powerpoint/2010/main" val="416938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90E3A5-2237-1E99-3C83-ADE6B1A60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3175"/>
            <a:ext cx="13709650" cy="6854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29F948-C845-DE7A-6B08-B617B116622C}"/>
              </a:ext>
            </a:extLst>
          </p:cNvPr>
          <p:cNvSpPr txBox="1"/>
          <p:nvPr/>
        </p:nvSpPr>
        <p:spPr>
          <a:xfrm>
            <a:off x="11235141" y="6356934"/>
            <a:ext cx="2197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Image: Peter Tuthill / Keck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3DA45-8665-384F-CA9A-52F04808BE45}"/>
              </a:ext>
            </a:extLst>
          </p:cNvPr>
          <p:cNvSpPr txBox="1"/>
          <p:nvPr/>
        </p:nvSpPr>
        <p:spPr>
          <a:xfrm>
            <a:off x="496425" y="233938"/>
            <a:ext cx="192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WR 104</a:t>
            </a:r>
          </a:p>
        </p:txBody>
      </p:sp>
    </p:spTree>
    <p:extLst>
      <p:ext uri="{BB962C8B-B14F-4D97-AF65-F5344CB8AC3E}">
        <p14:creationId xmlns:p14="http://schemas.microsoft.com/office/powerpoint/2010/main" val="347227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black image of a red light&#10;&#10;Description automatically generated">
            <a:extLst>
              <a:ext uri="{FF2B5EF4-FFF2-40B4-BE49-F238E27FC236}">
                <a16:creationId xmlns:a16="http://schemas.microsoft.com/office/drawing/2014/main" id="{89AF6975-8494-15EC-BCB9-8E3385A2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"/>
            <a:ext cx="13709650" cy="6854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29F948-C845-DE7A-6B08-B617B116622C}"/>
              </a:ext>
            </a:extLst>
          </p:cNvPr>
          <p:cNvSpPr txBox="1"/>
          <p:nvPr/>
        </p:nvSpPr>
        <p:spPr>
          <a:xfrm>
            <a:off x="10184108" y="6441017"/>
            <a:ext cx="3153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Image: Peter Tuthill / </a:t>
            </a:r>
            <a:r>
              <a:rPr lang="en-US" sz="1400" b="1" dirty="0" err="1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Yinuo</a:t>
            </a:r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 Han / NASA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3DA45-8665-384F-CA9A-52F04808BE45}"/>
              </a:ext>
            </a:extLst>
          </p:cNvPr>
          <p:cNvSpPr txBox="1"/>
          <p:nvPr/>
        </p:nvSpPr>
        <p:spPr>
          <a:xfrm>
            <a:off x="496425" y="233938"/>
            <a:ext cx="192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WR 140</a:t>
            </a:r>
          </a:p>
        </p:txBody>
      </p:sp>
    </p:spTree>
    <p:extLst>
      <p:ext uri="{BB962C8B-B14F-4D97-AF65-F5344CB8AC3E}">
        <p14:creationId xmlns:p14="http://schemas.microsoft.com/office/powerpoint/2010/main" val="339353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a red light&#10;&#10;Description automatically generated">
            <a:extLst>
              <a:ext uri="{FF2B5EF4-FFF2-40B4-BE49-F238E27FC236}">
                <a16:creationId xmlns:a16="http://schemas.microsoft.com/office/drawing/2014/main" id="{9670BC80-45CF-78E7-9B85-D251BB240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"/>
            <a:ext cx="13709650" cy="6854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63DA45-8665-384F-CA9A-52F04808BE45}"/>
              </a:ext>
            </a:extLst>
          </p:cNvPr>
          <p:cNvSpPr txBox="1"/>
          <p:nvPr/>
        </p:nvSpPr>
        <p:spPr>
          <a:xfrm>
            <a:off x="496425" y="233938"/>
            <a:ext cx="192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WR 140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351C6-12FB-DB5F-152D-87261BE6CE9F}"/>
              </a:ext>
            </a:extLst>
          </p:cNvPr>
          <p:cNvSpPr txBox="1"/>
          <p:nvPr/>
        </p:nvSpPr>
        <p:spPr>
          <a:xfrm>
            <a:off x="10184108" y="6441017"/>
            <a:ext cx="3100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Image: Peter Tuthill / </a:t>
            </a:r>
            <a:r>
              <a:rPr lang="en-US" sz="1400" b="1" dirty="0" err="1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Yinuo</a:t>
            </a:r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 Han / NASA</a:t>
            </a:r>
          </a:p>
        </p:txBody>
      </p:sp>
    </p:spTree>
    <p:extLst>
      <p:ext uri="{BB962C8B-B14F-4D97-AF65-F5344CB8AC3E}">
        <p14:creationId xmlns:p14="http://schemas.microsoft.com/office/powerpoint/2010/main" val="249452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red and orange light&#10;&#10;Description automatically generated with medium confidence">
            <a:extLst>
              <a:ext uri="{FF2B5EF4-FFF2-40B4-BE49-F238E27FC236}">
                <a16:creationId xmlns:a16="http://schemas.microsoft.com/office/drawing/2014/main" id="{5DC8B1B2-B8A8-E13C-E6EC-736E45928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4"/>
            <a:ext cx="13709650" cy="6854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63DA45-8665-384F-CA9A-52F04808BE45}"/>
              </a:ext>
            </a:extLst>
          </p:cNvPr>
          <p:cNvSpPr txBox="1"/>
          <p:nvPr/>
        </p:nvSpPr>
        <p:spPr>
          <a:xfrm>
            <a:off x="496425" y="233938"/>
            <a:ext cx="192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Apep</a:t>
            </a:r>
            <a:endParaRPr lang="en-US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351C6-12FB-DB5F-152D-87261BE6CE9F}"/>
              </a:ext>
            </a:extLst>
          </p:cNvPr>
          <p:cNvSpPr txBox="1"/>
          <p:nvPr/>
        </p:nvSpPr>
        <p:spPr>
          <a:xfrm>
            <a:off x="10184108" y="6441017"/>
            <a:ext cx="321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Image: Peter Tuthill / </a:t>
            </a:r>
            <a:r>
              <a:rPr lang="en-US" sz="1400" b="1" dirty="0" err="1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Yinuo</a:t>
            </a:r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 Han / ESO</a:t>
            </a:r>
          </a:p>
        </p:txBody>
      </p:sp>
    </p:spTree>
    <p:extLst>
      <p:ext uri="{BB962C8B-B14F-4D97-AF65-F5344CB8AC3E}">
        <p14:creationId xmlns:p14="http://schemas.microsoft.com/office/powerpoint/2010/main" val="234777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images of a red and white circle&#10;&#10;Description automatically generated">
            <a:extLst>
              <a:ext uri="{FF2B5EF4-FFF2-40B4-BE49-F238E27FC236}">
                <a16:creationId xmlns:a16="http://schemas.microsoft.com/office/drawing/2014/main" id="{8AD61C7B-B00A-01EE-18B6-2EADBE1B2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"/>
            <a:ext cx="13709650" cy="6854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63DA45-8665-384F-CA9A-52F04808BE45}"/>
              </a:ext>
            </a:extLst>
          </p:cNvPr>
          <p:cNvSpPr txBox="1"/>
          <p:nvPr/>
        </p:nvSpPr>
        <p:spPr>
          <a:xfrm>
            <a:off x="496425" y="233938"/>
            <a:ext cx="192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Apep</a:t>
            </a:r>
            <a:endParaRPr lang="en-US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351C6-12FB-DB5F-152D-87261BE6CE9F}"/>
              </a:ext>
            </a:extLst>
          </p:cNvPr>
          <p:cNvSpPr txBox="1"/>
          <p:nvPr/>
        </p:nvSpPr>
        <p:spPr>
          <a:xfrm>
            <a:off x="10184108" y="6441017"/>
            <a:ext cx="3237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Image: Peter Tuthill / </a:t>
            </a:r>
            <a:r>
              <a:rPr lang="en-US" sz="1400" b="1" dirty="0" err="1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Yinuo</a:t>
            </a:r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 Han / ESO</a:t>
            </a:r>
          </a:p>
        </p:txBody>
      </p:sp>
    </p:spTree>
    <p:extLst>
      <p:ext uri="{BB962C8B-B14F-4D97-AF65-F5344CB8AC3E}">
        <p14:creationId xmlns:p14="http://schemas.microsoft.com/office/powerpoint/2010/main" val="413056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black image&#10;&#10;Description automatically generated">
            <a:extLst>
              <a:ext uri="{FF2B5EF4-FFF2-40B4-BE49-F238E27FC236}">
                <a16:creationId xmlns:a16="http://schemas.microsoft.com/office/drawing/2014/main" id="{38A54DA5-3A52-470F-D9F0-5E995EEAA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"/>
            <a:ext cx="13709650" cy="6854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63DA45-8665-384F-CA9A-52F04808BE45}"/>
              </a:ext>
            </a:extLst>
          </p:cNvPr>
          <p:cNvSpPr txBox="1"/>
          <p:nvPr/>
        </p:nvSpPr>
        <p:spPr>
          <a:xfrm>
            <a:off x="496425" y="233938"/>
            <a:ext cx="192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WR 112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351C6-12FB-DB5F-152D-87261BE6CE9F}"/>
              </a:ext>
            </a:extLst>
          </p:cNvPr>
          <p:cNvSpPr txBox="1"/>
          <p:nvPr/>
        </p:nvSpPr>
        <p:spPr>
          <a:xfrm>
            <a:off x="10184108" y="6441017"/>
            <a:ext cx="351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Image: Peter Tuthill / </a:t>
            </a:r>
            <a:r>
              <a:rPr lang="en-US" sz="1400" b="1" dirty="0" err="1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Yinuo</a:t>
            </a:r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 Han / Ryan Lau</a:t>
            </a:r>
          </a:p>
        </p:txBody>
      </p:sp>
    </p:spTree>
    <p:extLst>
      <p:ext uri="{BB962C8B-B14F-4D97-AF65-F5344CB8AC3E}">
        <p14:creationId xmlns:p14="http://schemas.microsoft.com/office/powerpoint/2010/main" val="150736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and white swirls&#10;&#10;Description automatically generated">
            <a:extLst>
              <a:ext uri="{FF2B5EF4-FFF2-40B4-BE49-F238E27FC236}">
                <a16:creationId xmlns:a16="http://schemas.microsoft.com/office/drawing/2014/main" id="{C3094849-3DA0-3EA8-454F-5AEFC83F6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"/>
            <a:ext cx="13709650" cy="6854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63DA45-8665-384F-CA9A-52F04808BE45}"/>
              </a:ext>
            </a:extLst>
          </p:cNvPr>
          <p:cNvSpPr txBox="1"/>
          <p:nvPr/>
        </p:nvSpPr>
        <p:spPr>
          <a:xfrm>
            <a:off x="496425" y="233938"/>
            <a:ext cx="192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WR 112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8351C6-12FB-DB5F-152D-87261BE6CE9F}"/>
              </a:ext>
            </a:extLst>
          </p:cNvPr>
          <p:cNvSpPr txBox="1"/>
          <p:nvPr/>
        </p:nvSpPr>
        <p:spPr>
          <a:xfrm>
            <a:off x="10184108" y="6441017"/>
            <a:ext cx="3416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Image: Peter Tuthill / </a:t>
            </a:r>
            <a:r>
              <a:rPr lang="en-US" sz="1400" b="1" dirty="0" err="1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Yinuo</a:t>
            </a:r>
            <a:r>
              <a:rPr lang="en-US" sz="1400" b="1" dirty="0">
                <a:solidFill>
                  <a:srgbClr val="C1C1C1"/>
                </a:solidFill>
                <a:latin typeface="+mj-lt"/>
                <a:cs typeface="Arial" panose="020B0604020202020204" pitchFamily="34" charset="0"/>
              </a:rPr>
              <a:t> Han / Ryan Lau</a:t>
            </a:r>
          </a:p>
        </p:txBody>
      </p:sp>
    </p:spTree>
    <p:extLst>
      <p:ext uri="{BB962C8B-B14F-4D97-AF65-F5344CB8AC3E}">
        <p14:creationId xmlns:p14="http://schemas.microsoft.com/office/powerpoint/2010/main" val="681029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91575</TotalTime>
  <Words>92</Words>
  <Application>Microsoft Macintosh PowerPoint</Application>
  <PresentationFormat>Custom</PresentationFormat>
  <Paragraphs>20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Tuthill</dc:creator>
  <cp:lastModifiedBy>Peter Tuthill</cp:lastModifiedBy>
  <cp:revision>17</cp:revision>
  <cp:lastPrinted>2023-02-17T05:54:50Z</cp:lastPrinted>
  <dcterms:created xsi:type="dcterms:W3CDTF">2022-08-22T02:37:55Z</dcterms:created>
  <dcterms:modified xsi:type="dcterms:W3CDTF">2023-09-05T02:19:25Z</dcterms:modified>
</cp:coreProperties>
</file>